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Kalam Bold" panose="020B0604020202020204" charset="0"/>
      <p:regular r:id="rId26"/>
    </p:embeddedFont>
    <p:embeddedFont>
      <p:font typeface="Clear Sans Regular" panose="020B0604020202020204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F75D8-670C-4137-93DB-A0C693A5AD63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8DB3C1-730A-44ED-BEB8-5B095662F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388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8DB3C1-730A-44ED-BEB8-5B095662FA0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53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28.png"/><Relationship Id="rId18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6.svg"/><Relationship Id="rId17" Type="http://schemas.openxmlformats.org/officeDocument/2006/relationships/image" Target="../media/image41.svg"/><Relationship Id="rId2" Type="http://schemas.openxmlformats.org/officeDocument/2006/relationships/image" Target="../media/image20.png"/><Relationship Id="rId16" Type="http://schemas.openxmlformats.org/officeDocument/2006/relationships/image" Target="../media/image30.png"/><Relationship Id="rId20" Type="http://schemas.openxmlformats.org/officeDocument/2006/relationships/image" Target="../media/image4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11" Type="http://schemas.openxmlformats.org/officeDocument/2006/relationships/image" Target="../media/image27.png"/><Relationship Id="rId5" Type="http://schemas.openxmlformats.org/officeDocument/2006/relationships/image" Target="../media/image23.png"/><Relationship Id="rId15" Type="http://schemas.openxmlformats.org/officeDocument/2006/relationships/image" Target="../media/image39.svg"/><Relationship Id="rId10" Type="http://schemas.openxmlformats.org/officeDocument/2006/relationships/image" Target="../media/image34.svg"/><Relationship Id="rId19" Type="http://schemas.openxmlformats.org/officeDocument/2006/relationships/image" Target="../media/image32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26797" r="278" b="17453"/>
          <a:stretch>
            <a:fillRect/>
          </a:stretch>
        </p:blipFill>
        <p:spPr>
          <a:xfrm>
            <a:off x="47625" y="0"/>
            <a:ext cx="18400683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544840">
            <a:off x="4562669" y="1345672"/>
            <a:ext cx="9755981" cy="702163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 rot="-381364">
            <a:off x="7130429" y="3734852"/>
            <a:ext cx="1410593" cy="3076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9"/>
              </a:lnSpc>
            </a:pPr>
            <a:r>
              <a:rPr lang="en-US" sz="18000">
                <a:solidFill>
                  <a:srgbClr val="00AEEF"/>
                </a:solidFill>
                <a:latin typeface="Kalam Bold"/>
              </a:rPr>
              <a:t>C</a:t>
            </a:r>
          </a:p>
        </p:txBody>
      </p:sp>
      <p:sp>
        <p:nvSpPr>
          <p:cNvPr id="5" name="TextBox 5"/>
          <p:cNvSpPr txBox="1"/>
          <p:nvPr/>
        </p:nvSpPr>
        <p:spPr>
          <a:xfrm rot="-355162">
            <a:off x="8311502" y="3553752"/>
            <a:ext cx="1283791" cy="3257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9"/>
              </a:lnSpc>
            </a:pPr>
            <a:r>
              <a:rPr lang="en-US" sz="18999">
                <a:solidFill>
                  <a:srgbClr val="00AEEF"/>
                </a:solidFill>
                <a:latin typeface="Kalam Bold"/>
              </a:rPr>
              <a:t>V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40659" y="3657789"/>
            <a:ext cx="1936841" cy="3076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9"/>
              </a:lnSpc>
            </a:pPr>
            <a:r>
              <a:rPr lang="en-US" sz="18000">
                <a:solidFill>
                  <a:srgbClr val="00AEEF"/>
                </a:solidFill>
                <a:latin typeface="Kalam Bold"/>
              </a:rPr>
              <a:t>M</a:t>
            </a:r>
          </a:p>
        </p:txBody>
      </p:sp>
      <p:sp>
        <p:nvSpPr>
          <p:cNvPr id="7" name="TextBox 7"/>
          <p:cNvSpPr txBox="1"/>
          <p:nvPr/>
        </p:nvSpPr>
        <p:spPr>
          <a:xfrm rot="221744">
            <a:off x="5562088" y="8432772"/>
            <a:ext cx="8196560" cy="887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Kalam Bold"/>
              </a:rPr>
              <a:t>We save you from ordinality</a:t>
            </a:r>
          </a:p>
        </p:txBody>
      </p:sp>
      <p:sp>
        <p:nvSpPr>
          <p:cNvPr id="8" name="TextBox 8"/>
          <p:cNvSpPr txBox="1"/>
          <p:nvPr/>
        </p:nvSpPr>
        <p:spPr>
          <a:xfrm rot="-1239463">
            <a:off x="517896" y="1364852"/>
            <a:ext cx="3656175" cy="1387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Kalam Bold"/>
              </a:rPr>
              <a:t>powered by Paza-Anulare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96" t="1496" r="1496" b="149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59246" y="2724257"/>
            <a:ext cx="2675914" cy="1670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Kalam Bold"/>
              </a:rPr>
              <a:t>Technical Issues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035160" y="7772507"/>
            <a:ext cx="4895504" cy="81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Kalam Bold"/>
              </a:rPr>
              <a:t>Misunderstanding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25787" y="2358527"/>
            <a:ext cx="3223617" cy="81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Kalam Bold"/>
              </a:rPr>
              <a:t>Nervousness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96" t="1496" r="1496" b="149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59246" y="2724257"/>
            <a:ext cx="2675914" cy="1670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Kalam Bold"/>
              </a:rPr>
              <a:t>Technical Issues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035160" y="7772507"/>
            <a:ext cx="4895504" cy="81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Kalam Bold"/>
              </a:rPr>
              <a:t>Misunderstanding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25787" y="2358527"/>
            <a:ext cx="3223617" cy="81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Kalam Bold"/>
              </a:rPr>
              <a:t>Nervousness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165881" y="4471730"/>
            <a:ext cx="5227489" cy="1670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Kalam Bold"/>
              </a:rPr>
              <a:t>Lack of concentration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13" b="2610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-515064">
            <a:off x="6820755" y="4177551"/>
            <a:ext cx="4619496" cy="1230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DD2519"/>
                </a:solidFill>
                <a:latin typeface="Kalam Bold"/>
              </a:rPr>
              <a:t>Solution??</a:t>
            </a:r>
          </a:p>
        </p:txBody>
      </p:sp>
      <p:sp>
        <p:nvSpPr>
          <p:cNvPr id="4" name="TextBox 4"/>
          <p:cNvSpPr txBox="1"/>
          <p:nvPr/>
        </p:nvSpPr>
        <p:spPr>
          <a:xfrm rot="-381364">
            <a:off x="6264549" y="4594191"/>
            <a:ext cx="5353011" cy="206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</a:pPr>
            <a:r>
              <a:rPr lang="en-US" sz="12000">
                <a:solidFill>
                  <a:srgbClr val="DD2519"/>
                </a:solidFill>
                <a:latin typeface="Kalam Bold"/>
              </a:rPr>
              <a:t>MAYBE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976" t="1230" r="622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-381364">
            <a:off x="5327809" y="2937109"/>
            <a:ext cx="5353011" cy="1775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>
                <a:solidFill>
                  <a:srgbClr val="DD2519"/>
                </a:solidFill>
                <a:latin typeface="Kalam Bold"/>
              </a:rPr>
              <a:t>IDEA</a:t>
            </a:r>
          </a:p>
        </p:txBody>
      </p:sp>
      <p:sp>
        <p:nvSpPr>
          <p:cNvPr id="4" name="TextBox 4"/>
          <p:cNvSpPr txBox="1"/>
          <p:nvPr/>
        </p:nvSpPr>
        <p:spPr>
          <a:xfrm rot="-381364">
            <a:off x="8721258" y="3537057"/>
            <a:ext cx="2609458" cy="1230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DD2519"/>
                </a:solidFill>
                <a:latin typeface="Kalam Bold"/>
              </a:rPr>
              <a:t>and</a:t>
            </a:r>
          </a:p>
        </p:txBody>
      </p:sp>
      <p:sp>
        <p:nvSpPr>
          <p:cNvPr id="5" name="TextBox 5"/>
          <p:cNvSpPr txBox="1"/>
          <p:nvPr/>
        </p:nvSpPr>
        <p:spPr>
          <a:xfrm rot="-381364">
            <a:off x="6551166" y="5312801"/>
            <a:ext cx="6655627" cy="1775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>
                <a:solidFill>
                  <a:srgbClr val="DD2519"/>
                </a:solidFill>
                <a:latin typeface="Kalam Bold"/>
              </a:rPr>
              <a:t>APPROACH</a:t>
            </a:r>
          </a:p>
        </p:txBody>
      </p:sp>
      <p:sp>
        <p:nvSpPr>
          <p:cNvPr id="6" name="TextBox 6"/>
          <p:cNvSpPr txBox="1"/>
          <p:nvPr/>
        </p:nvSpPr>
        <p:spPr>
          <a:xfrm rot="-381364">
            <a:off x="3990386" y="4580833"/>
            <a:ext cx="6881465" cy="1775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>
                <a:solidFill>
                  <a:srgbClr val="DD2519"/>
                </a:solidFill>
                <a:latin typeface="Kalam Bold"/>
              </a:rPr>
              <a:t>SOLUTION</a:t>
            </a:r>
          </a:p>
        </p:txBody>
      </p:sp>
      <p:sp>
        <p:nvSpPr>
          <p:cNvPr id="7" name="TextBox 7"/>
          <p:cNvSpPr txBox="1"/>
          <p:nvPr/>
        </p:nvSpPr>
        <p:spPr>
          <a:xfrm rot="97593">
            <a:off x="14364793" y="8400317"/>
            <a:ext cx="2885455" cy="81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DD2519"/>
                </a:solidFill>
                <a:latin typeface="Kalam Bold"/>
              </a:rPr>
              <a:t>Chapter 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/>
        </p:nvPicPr>
        <p:blipFill>
          <a:blip r:embed="rId2"/>
          <a:srcRect t="23655" b="20094"/>
          <a:stretch>
            <a:fillRect/>
          </a:stretch>
        </p:blipFill>
        <p:spPr>
          <a:xfrm>
            <a:off x="4354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-505602">
            <a:off x="2673388" y="4955874"/>
            <a:ext cx="5157079" cy="1670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Kalam Bold"/>
              </a:rPr>
              <a:t>Pleasant user experience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3655" b="2009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-505602">
            <a:off x="2673388" y="4955874"/>
            <a:ext cx="5157079" cy="1670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Kalam Bold"/>
              </a:rPr>
              <a:t>Pleasant user experience</a:t>
            </a:r>
          </a:p>
        </p:txBody>
      </p:sp>
      <p:sp>
        <p:nvSpPr>
          <p:cNvPr id="4" name="TextBox 4"/>
          <p:cNvSpPr txBox="1"/>
          <p:nvPr/>
        </p:nvSpPr>
        <p:spPr>
          <a:xfrm rot="-505602">
            <a:off x="11564359" y="8067610"/>
            <a:ext cx="5157079" cy="81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Kalam Bold"/>
              </a:rPr>
              <a:t>Digitalization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3655" b="2009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-505602">
            <a:off x="2673388" y="4955874"/>
            <a:ext cx="5157079" cy="1670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Kalam Bold"/>
              </a:rPr>
              <a:t>Pleasant user experience</a:t>
            </a:r>
          </a:p>
        </p:txBody>
      </p:sp>
      <p:sp>
        <p:nvSpPr>
          <p:cNvPr id="4" name="TextBox 4"/>
          <p:cNvSpPr txBox="1"/>
          <p:nvPr/>
        </p:nvSpPr>
        <p:spPr>
          <a:xfrm rot="-505602">
            <a:off x="11564359" y="8067610"/>
            <a:ext cx="5157079" cy="81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Kalam Bold"/>
              </a:rPr>
              <a:t>Digitalization</a:t>
            </a:r>
          </a:p>
        </p:txBody>
      </p:sp>
      <p:sp>
        <p:nvSpPr>
          <p:cNvPr id="5" name="TextBox 5"/>
          <p:cNvSpPr txBox="1"/>
          <p:nvPr/>
        </p:nvSpPr>
        <p:spPr>
          <a:xfrm rot="-118501">
            <a:off x="11932840" y="2891950"/>
            <a:ext cx="5157079" cy="81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Kalam Bold"/>
              </a:rPr>
              <a:t>Efficacity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21824" b="22076"/>
          <a:stretch>
            <a:fillRect/>
          </a:stretch>
        </p:blipFill>
        <p:spPr>
          <a:xfrm>
            <a:off x="0" y="0"/>
            <a:ext cx="1838329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-523875"/>
            <a:ext cx="15675974" cy="978217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 rot="-381364">
            <a:off x="6874928" y="3391116"/>
            <a:ext cx="4619496" cy="1230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</a:pPr>
            <a:r>
              <a:rPr lang="en-US" sz="7200">
                <a:solidFill>
                  <a:srgbClr val="C1C64F"/>
                </a:solidFill>
                <a:latin typeface="Kalam Bold"/>
              </a:rPr>
              <a:t>COMPUTER</a:t>
            </a:r>
          </a:p>
        </p:txBody>
      </p:sp>
      <p:sp>
        <p:nvSpPr>
          <p:cNvPr id="5" name="TextBox 5"/>
          <p:cNvSpPr txBox="1"/>
          <p:nvPr/>
        </p:nvSpPr>
        <p:spPr>
          <a:xfrm rot="-381364">
            <a:off x="6986053" y="4096795"/>
            <a:ext cx="4619496" cy="1230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</a:pPr>
            <a:r>
              <a:rPr lang="en-US" sz="7200">
                <a:solidFill>
                  <a:srgbClr val="C1C64F"/>
                </a:solidFill>
                <a:latin typeface="Kalam Bold"/>
              </a:rPr>
              <a:t>VISION</a:t>
            </a:r>
          </a:p>
        </p:txBody>
      </p:sp>
      <p:sp>
        <p:nvSpPr>
          <p:cNvPr id="6" name="TextBox 6"/>
          <p:cNvSpPr txBox="1"/>
          <p:nvPr/>
        </p:nvSpPr>
        <p:spPr>
          <a:xfrm rot="-381364">
            <a:off x="6986053" y="4788186"/>
            <a:ext cx="4619496" cy="1230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</a:pPr>
            <a:r>
              <a:rPr lang="en-US" sz="7200">
                <a:solidFill>
                  <a:srgbClr val="C1C64F"/>
                </a:solidFill>
                <a:latin typeface="Kalam Bold"/>
              </a:rPr>
              <a:t>SOLUTION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23717" r="597" b="20620"/>
          <a:stretch>
            <a:fillRect/>
          </a:stretch>
        </p:blipFill>
        <p:spPr>
          <a:xfrm>
            <a:off x="0" y="0"/>
            <a:ext cx="18370867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044206" y="4737196"/>
            <a:ext cx="9434810" cy="2510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</a:pPr>
            <a:r>
              <a:rPr lang="en-US" sz="7200">
                <a:solidFill>
                  <a:srgbClr val="FFBD59"/>
                </a:solidFill>
                <a:latin typeface="Kalam Bold"/>
              </a:rPr>
              <a:t>TECHNICAL SOLUTION DESCRIPTION</a:t>
            </a:r>
          </a:p>
        </p:txBody>
      </p:sp>
      <p:sp>
        <p:nvSpPr>
          <p:cNvPr id="4" name="TextBox 4"/>
          <p:cNvSpPr txBox="1"/>
          <p:nvPr/>
        </p:nvSpPr>
        <p:spPr>
          <a:xfrm rot="239831">
            <a:off x="8845407" y="111236"/>
            <a:ext cx="2904323" cy="81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FFBD59"/>
                </a:solidFill>
                <a:latin typeface="Kalam Bold"/>
              </a:rPr>
              <a:t>Chapter 3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rcRect/>
          <a:stretch>
            <a:fillRect/>
          </a:stretch>
        </p:blipFill>
        <p:spPr>
          <a:xfrm>
            <a:off x="0" y="6927"/>
            <a:ext cx="18288000" cy="1028007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431800"/>
            <a:ext cx="10124356" cy="13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DD2519"/>
                </a:solidFill>
                <a:latin typeface="Kalam Bold"/>
              </a:rPr>
              <a:t>Solution architecture</a:t>
            </a:r>
          </a:p>
        </p:txBody>
      </p:sp>
      <p:sp>
        <p:nvSpPr>
          <p:cNvPr id="4" name="AutoShape 4"/>
          <p:cNvSpPr/>
          <p:nvPr/>
        </p:nvSpPr>
        <p:spPr>
          <a:xfrm rot="-11029">
            <a:off x="11767461" y="7830203"/>
            <a:ext cx="1804469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2395358">
            <a:off x="15114206" y="8386235"/>
            <a:ext cx="777941" cy="21296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8405871" flipV="1">
            <a:off x="14059820" y="8386153"/>
            <a:ext cx="777941" cy="212961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571844" y="7523520"/>
            <a:ext cx="2861389" cy="807155"/>
            <a:chOff x="0" y="0"/>
            <a:chExt cx="3815185" cy="1076207"/>
          </a:xfrm>
        </p:grpSpPr>
        <p:sp>
          <p:nvSpPr>
            <p:cNvPr id="8" name="AutoShape 8"/>
            <p:cNvSpPr/>
            <p:nvPr/>
          </p:nvSpPr>
          <p:spPr>
            <a:xfrm>
              <a:off x="68116" y="68116"/>
              <a:ext cx="3747069" cy="1008091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9" name="AutoShape 9"/>
            <p:cNvSpPr/>
            <p:nvPr/>
          </p:nvSpPr>
          <p:spPr>
            <a:xfrm>
              <a:off x="0" y="0"/>
              <a:ext cx="3741933" cy="1008091"/>
            </a:xfrm>
            <a:prstGeom prst="rect">
              <a:avLst/>
            </a:prstGeom>
            <a:solidFill>
              <a:srgbClr val="C9A66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253579" y="274379"/>
              <a:ext cx="3234775" cy="603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10"/>
                </a:lnSpc>
              </a:pPr>
              <a:r>
                <a:rPr lang="en-US" sz="3345">
                  <a:solidFill>
                    <a:srgbClr val="000000"/>
                  </a:solidFill>
                  <a:latin typeface="VT323 Bold"/>
                </a:rPr>
                <a:t>Presentation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77183" y="4774589"/>
            <a:ext cx="2861389" cy="807155"/>
            <a:chOff x="0" y="0"/>
            <a:chExt cx="3815185" cy="1076207"/>
          </a:xfrm>
        </p:grpSpPr>
        <p:sp>
          <p:nvSpPr>
            <p:cNvPr id="12" name="AutoShape 12"/>
            <p:cNvSpPr/>
            <p:nvPr/>
          </p:nvSpPr>
          <p:spPr>
            <a:xfrm>
              <a:off x="68116" y="68116"/>
              <a:ext cx="3747069" cy="1008091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3" name="AutoShape 13"/>
            <p:cNvSpPr/>
            <p:nvPr/>
          </p:nvSpPr>
          <p:spPr>
            <a:xfrm>
              <a:off x="0" y="0"/>
              <a:ext cx="3741933" cy="1008091"/>
            </a:xfrm>
            <a:prstGeom prst="rect">
              <a:avLst/>
            </a:prstGeom>
            <a:solidFill>
              <a:srgbClr val="C9A66B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253579" y="274379"/>
              <a:ext cx="3234775" cy="603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10"/>
                </a:lnSpc>
              </a:pPr>
              <a:r>
                <a:rPr lang="en-US" sz="3345">
                  <a:solidFill>
                    <a:srgbClr val="000000"/>
                  </a:solidFill>
                  <a:latin typeface="VT323 Bold"/>
                </a:rPr>
                <a:t>Files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77183" y="7354277"/>
            <a:ext cx="2861389" cy="807155"/>
            <a:chOff x="0" y="0"/>
            <a:chExt cx="3815185" cy="1076207"/>
          </a:xfrm>
        </p:grpSpPr>
        <p:sp>
          <p:nvSpPr>
            <p:cNvPr id="16" name="AutoShape 16"/>
            <p:cNvSpPr/>
            <p:nvPr/>
          </p:nvSpPr>
          <p:spPr>
            <a:xfrm>
              <a:off x="68116" y="68116"/>
              <a:ext cx="3747069" cy="1008091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7" name="AutoShape 17"/>
            <p:cNvSpPr/>
            <p:nvPr/>
          </p:nvSpPr>
          <p:spPr>
            <a:xfrm>
              <a:off x="0" y="0"/>
              <a:ext cx="3741933" cy="1008091"/>
            </a:xfrm>
            <a:prstGeom prst="rect">
              <a:avLst/>
            </a:prstGeom>
            <a:solidFill>
              <a:srgbClr val="C9A66B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253579" y="274379"/>
              <a:ext cx="3234775" cy="603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10"/>
                </a:lnSpc>
              </a:pPr>
              <a:r>
                <a:rPr lang="en-US" sz="3345">
                  <a:solidFill>
                    <a:srgbClr val="000000"/>
                  </a:solidFill>
                  <a:latin typeface="VT323 Bold"/>
                </a:rPr>
                <a:t>Collaborators</a:t>
              </a:r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2395358">
            <a:off x="15131911" y="5599768"/>
            <a:ext cx="777941" cy="212961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8405871" flipV="1">
            <a:off x="14077525" y="5599686"/>
            <a:ext cx="777941" cy="212961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13544537" y="4765064"/>
            <a:ext cx="2861389" cy="807155"/>
            <a:chOff x="0" y="0"/>
            <a:chExt cx="3815185" cy="1076207"/>
          </a:xfrm>
        </p:grpSpPr>
        <p:sp>
          <p:nvSpPr>
            <p:cNvPr id="22" name="AutoShape 22"/>
            <p:cNvSpPr/>
            <p:nvPr/>
          </p:nvSpPr>
          <p:spPr>
            <a:xfrm>
              <a:off x="68116" y="68116"/>
              <a:ext cx="3747069" cy="1008091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23" name="AutoShape 23"/>
            <p:cNvSpPr/>
            <p:nvPr/>
          </p:nvSpPr>
          <p:spPr>
            <a:xfrm>
              <a:off x="0" y="0"/>
              <a:ext cx="3741933" cy="1008091"/>
            </a:xfrm>
            <a:prstGeom prst="rect">
              <a:avLst/>
            </a:prstGeom>
            <a:solidFill>
              <a:srgbClr val="C9A66B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253579" y="274379"/>
              <a:ext cx="3234775" cy="603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10"/>
                </a:lnSpc>
              </a:pPr>
              <a:r>
                <a:rPr lang="en-US" sz="3345">
                  <a:solidFill>
                    <a:srgbClr val="000000"/>
                  </a:solidFill>
                  <a:latin typeface="VT323 Bold"/>
                </a:rPr>
                <a:t>Rooms</a:t>
              </a:r>
            </a:p>
          </p:txBody>
        </p:sp>
      </p:grpSp>
      <p:sp>
        <p:nvSpPr>
          <p:cNvPr id="25" name="AutoShape 25"/>
          <p:cNvSpPr/>
          <p:nvPr/>
        </p:nvSpPr>
        <p:spPr>
          <a:xfrm>
            <a:off x="5031129" y="3356446"/>
            <a:ext cx="2172623" cy="567283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26" name="AutoShape 26"/>
          <p:cNvSpPr/>
          <p:nvPr/>
        </p:nvSpPr>
        <p:spPr>
          <a:xfrm>
            <a:off x="5012110" y="3308851"/>
            <a:ext cx="2156184" cy="580884"/>
          </a:xfrm>
          <a:prstGeom prst="rect">
            <a:avLst/>
          </a:prstGeom>
          <a:solidFill>
            <a:srgbClr val="EBDCB2"/>
          </a:solidFill>
        </p:spPr>
      </p:sp>
      <p:sp>
        <p:nvSpPr>
          <p:cNvPr id="27" name="AutoShape 27"/>
          <p:cNvSpPr/>
          <p:nvPr/>
        </p:nvSpPr>
        <p:spPr>
          <a:xfrm>
            <a:off x="9208590" y="3356446"/>
            <a:ext cx="2172623" cy="567283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28" name="AutoShape 28"/>
          <p:cNvSpPr/>
          <p:nvPr/>
        </p:nvSpPr>
        <p:spPr>
          <a:xfrm>
            <a:off x="9189571" y="3308851"/>
            <a:ext cx="2156184" cy="580884"/>
          </a:xfrm>
          <a:prstGeom prst="rect">
            <a:avLst/>
          </a:prstGeom>
          <a:solidFill>
            <a:srgbClr val="EBDCB2"/>
          </a:solidFill>
        </p:spPr>
      </p:sp>
      <p:sp>
        <p:nvSpPr>
          <p:cNvPr id="29" name="AutoShape 29"/>
          <p:cNvSpPr/>
          <p:nvPr/>
        </p:nvSpPr>
        <p:spPr>
          <a:xfrm>
            <a:off x="12458226" y="9143993"/>
            <a:ext cx="2172623" cy="567283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0" name="AutoShape 30"/>
          <p:cNvSpPr/>
          <p:nvPr/>
        </p:nvSpPr>
        <p:spPr>
          <a:xfrm>
            <a:off x="12439207" y="9096399"/>
            <a:ext cx="2156184" cy="580884"/>
          </a:xfrm>
          <a:prstGeom prst="rect">
            <a:avLst/>
          </a:prstGeom>
          <a:solidFill>
            <a:srgbClr val="EBDCB2"/>
          </a:solidFill>
        </p:spPr>
      </p:sp>
      <p:sp>
        <p:nvSpPr>
          <p:cNvPr id="31" name="AutoShape 31"/>
          <p:cNvSpPr/>
          <p:nvPr/>
        </p:nvSpPr>
        <p:spPr>
          <a:xfrm>
            <a:off x="15438194" y="9167790"/>
            <a:ext cx="2172623" cy="567283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2" name="AutoShape 32"/>
          <p:cNvSpPr/>
          <p:nvPr/>
        </p:nvSpPr>
        <p:spPr>
          <a:xfrm>
            <a:off x="15419175" y="9120196"/>
            <a:ext cx="2156184" cy="580884"/>
          </a:xfrm>
          <a:prstGeom prst="rect">
            <a:avLst/>
          </a:prstGeom>
          <a:solidFill>
            <a:srgbClr val="EBDCB2"/>
          </a:solidFill>
        </p:spPr>
      </p:sp>
      <p:sp>
        <p:nvSpPr>
          <p:cNvPr id="33" name="AutoShape 33"/>
          <p:cNvSpPr/>
          <p:nvPr/>
        </p:nvSpPr>
        <p:spPr>
          <a:xfrm>
            <a:off x="1031076" y="6398526"/>
            <a:ext cx="2172623" cy="567283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4" name="AutoShape 34"/>
          <p:cNvSpPr/>
          <p:nvPr/>
        </p:nvSpPr>
        <p:spPr>
          <a:xfrm>
            <a:off x="1012056" y="6350931"/>
            <a:ext cx="2156184" cy="580884"/>
          </a:xfrm>
          <a:prstGeom prst="rect">
            <a:avLst/>
          </a:prstGeom>
          <a:solidFill>
            <a:srgbClr val="EBDCB2"/>
          </a:solidFill>
        </p:spPr>
      </p:sp>
      <p:sp>
        <p:nvSpPr>
          <p:cNvPr id="35" name="AutoShape 35"/>
          <p:cNvSpPr/>
          <p:nvPr/>
        </p:nvSpPr>
        <p:spPr>
          <a:xfrm>
            <a:off x="1040585" y="9058299"/>
            <a:ext cx="2172623" cy="567283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6" name="AutoShape 36"/>
          <p:cNvSpPr/>
          <p:nvPr/>
        </p:nvSpPr>
        <p:spPr>
          <a:xfrm>
            <a:off x="1021566" y="9010704"/>
            <a:ext cx="2156184" cy="580884"/>
          </a:xfrm>
          <a:prstGeom prst="rect">
            <a:avLst/>
          </a:prstGeom>
          <a:solidFill>
            <a:srgbClr val="EBDCB2"/>
          </a:solidFill>
        </p:spPr>
      </p:sp>
      <p:sp>
        <p:nvSpPr>
          <p:cNvPr id="37" name="AutoShape 37"/>
          <p:cNvSpPr/>
          <p:nvPr/>
        </p:nvSpPr>
        <p:spPr>
          <a:xfrm>
            <a:off x="12422767" y="6446120"/>
            <a:ext cx="2172623" cy="567283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8" name="AutoShape 38"/>
          <p:cNvSpPr/>
          <p:nvPr/>
        </p:nvSpPr>
        <p:spPr>
          <a:xfrm>
            <a:off x="12403748" y="6398526"/>
            <a:ext cx="2156184" cy="580884"/>
          </a:xfrm>
          <a:prstGeom prst="rect">
            <a:avLst/>
          </a:prstGeom>
          <a:solidFill>
            <a:srgbClr val="EBDCB2"/>
          </a:solidFill>
        </p:spPr>
      </p:sp>
      <p:sp>
        <p:nvSpPr>
          <p:cNvPr id="39" name="AutoShape 39"/>
          <p:cNvSpPr/>
          <p:nvPr/>
        </p:nvSpPr>
        <p:spPr>
          <a:xfrm>
            <a:off x="15402736" y="6429123"/>
            <a:ext cx="2172623" cy="567283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40" name="AutoShape 40"/>
          <p:cNvSpPr/>
          <p:nvPr/>
        </p:nvSpPr>
        <p:spPr>
          <a:xfrm>
            <a:off x="15383716" y="6381529"/>
            <a:ext cx="2156184" cy="580884"/>
          </a:xfrm>
          <a:prstGeom prst="rect">
            <a:avLst/>
          </a:prstGeom>
          <a:solidFill>
            <a:srgbClr val="EBDCB2"/>
          </a:solidFill>
        </p:spPr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2395358">
            <a:off x="8148386" y="5687031"/>
            <a:ext cx="777941" cy="212961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8405871" flipV="1">
            <a:off x="7094000" y="5686949"/>
            <a:ext cx="777941" cy="212961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6686405" y="4774589"/>
            <a:ext cx="2861389" cy="807155"/>
            <a:chOff x="0" y="0"/>
            <a:chExt cx="3815185" cy="1076207"/>
          </a:xfrm>
        </p:grpSpPr>
        <p:sp>
          <p:nvSpPr>
            <p:cNvPr id="44" name="AutoShape 44"/>
            <p:cNvSpPr/>
            <p:nvPr/>
          </p:nvSpPr>
          <p:spPr>
            <a:xfrm>
              <a:off x="68116" y="68116"/>
              <a:ext cx="3747069" cy="1008091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45" name="AutoShape 45"/>
            <p:cNvSpPr/>
            <p:nvPr/>
          </p:nvSpPr>
          <p:spPr>
            <a:xfrm>
              <a:off x="0" y="0"/>
              <a:ext cx="3741933" cy="1008091"/>
            </a:xfrm>
            <a:prstGeom prst="rect">
              <a:avLst/>
            </a:prstGeom>
            <a:solidFill>
              <a:srgbClr val="C9A66B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253579" y="274379"/>
              <a:ext cx="3234775" cy="603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10"/>
                </a:lnSpc>
              </a:pPr>
              <a:r>
                <a:rPr lang="en-US" sz="3345">
                  <a:solidFill>
                    <a:srgbClr val="000000"/>
                  </a:solidFill>
                  <a:latin typeface="VT323 Bold"/>
                </a:rPr>
                <a:t>Profile</a:t>
              </a:r>
            </a:p>
          </p:txBody>
        </p:sp>
      </p:grpSp>
      <p:sp>
        <p:nvSpPr>
          <p:cNvPr id="47" name="AutoShape 47"/>
          <p:cNvSpPr/>
          <p:nvPr/>
        </p:nvSpPr>
        <p:spPr>
          <a:xfrm>
            <a:off x="5223707" y="6398526"/>
            <a:ext cx="2172623" cy="567283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48" name="AutoShape 48"/>
          <p:cNvSpPr/>
          <p:nvPr/>
        </p:nvSpPr>
        <p:spPr>
          <a:xfrm>
            <a:off x="5204687" y="6350931"/>
            <a:ext cx="2156184" cy="580884"/>
          </a:xfrm>
          <a:prstGeom prst="rect">
            <a:avLst/>
          </a:prstGeom>
          <a:solidFill>
            <a:srgbClr val="EBDCB2"/>
          </a:solidFill>
        </p:spPr>
      </p:sp>
      <p:sp>
        <p:nvSpPr>
          <p:cNvPr id="49" name="AutoShape 49"/>
          <p:cNvSpPr/>
          <p:nvPr/>
        </p:nvSpPr>
        <p:spPr>
          <a:xfrm>
            <a:off x="8856889" y="6398526"/>
            <a:ext cx="2172623" cy="567283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50" name="AutoShape 50"/>
          <p:cNvSpPr/>
          <p:nvPr/>
        </p:nvSpPr>
        <p:spPr>
          <a:xfrm>
            <a:off x="8837870" y="6350931"/>
            <a:ext cx="2156184" cy="580884"/>
          </a:xfrm>
          <a:prstGeom prst="rect">
            <a:avLst/>
          </a:prstGeom>
          <a:solidFill>
            <a:srgbClr val="EBDCB2"/>
          </a:solidFill>
        </p:spPr>
      </p:sp>
      <p:sp>
        <p:nvSpPr>
          <p:cNvPr id="51" name="AutoShape 51"/>
          <p:cNvSpPr/>
          <p:nvPr/>
        </p:nvSpPr>
        <p:spPr>
          <a:xfrm>
            <a:off x="8866399" y="7695828"/>
            <a:ext cx="2172623" cy="567283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52" name="AutoShape 52"/>
          <p:cNvSpPr/>
          <p:nvPr/>
        </p:nvSpPr>
        <p:spPr>
          <a:xfrm>
            <a:off x="8847380" y="7648233"/>
            <a:ext cx="2156184" cy="580884"/>
          </a:xfrm>
          <a:prstGeom prst="rect">
            <a:avLst/>
          </a:prstGeom>
          <a:solidFill>
            <a:srgbClr val="EBDCB2"/>
          </a:solidFill>
        </p:spPr>
      </p:sp>
      <p:pic>
        <p:nvPicPr>
          <p:cNvPr id="53" name="Picture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2395358">
            <a:off x="8286265" y="2871087"/>
            <a:ext cx="777941" cy="212961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-5400000" flipH="1">
            <a:off x="1787582" y="5909220"/>
            <a:ext cx="558957" cy="153015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8405871" flipV="1">
            <a:off x="7231880" y="2871004"/>
            <a:ext cx="777941" cy="212961"/>
          </a:xfrm>
          <a:prstGeom prst="rect">
            <a:avLst/>
          </a:prstGeom>
        </p:spPr>
      </p:pic>
      <p:grpSp>
        <p:nvGrpSpPr>
          <p:cNvPr id="56" name="Group 56"/>
          <p:cNvGrpSpPr/>
          <p:nvPr/>
        </p:nvGrpSpPr>
        <p:grpSpPr>
          <a:xfrm>
            <a:off x="6748036" y="2018947"/>
            <a:ext cx="2861389" cy="807155"/>
            <a:chOff x="0" y="0"/>
            <a:chExt cx="3815185" cy="1076207"/>
          </a:xfrm>
        </p:grpSpPr>
        <p:sp>
          <p:nvSpPr>
            <p:cNvPr id="57" name="AutoShape 57"/>
            <p:cNvSpPr/>
            <p:nvPr/>
          </p:nvSpPr>
          <p:spPr>
            <a:xfrm>
              <a:off x="68116" y="68116"/>
              <a:ext cx="3747069" cy="1008091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58" name="AutoShape 58"/>
            <p:cNvSpPr/>
            <p:nvPr/>
          </p:nvSpPr>
          <p:spPr>
            <a:xfrm>
              <a:off x="0" y="0"/>
              <a:ext cx="3741933" cy="1008091"/>
            </a:xfrm>
            <a:prstGeom prst="rect">
              <a:avLst/>
            </a:prstGeom>
            <a:solidFill>
              <a:srgbClr val="662E1C"/>
            </a:solidFill>
          </p:spPr>
        </p:sp>
        <p:sp>
          <p:nvSpPr>
            <p:cNvPr id="59" name="TextBox 59"/>
            <p:cNvSpPr txBox="1"/>
            <p:nvPr/>
          </p:nvSpPr>
          <p:spPr>
            <a:xfrm>
              <a:off x="208031" y="349016"/>
              <a:ext cx="3302890" cy="5129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10"/>
                </a:lnSpc>
              </a:pPr>
              <a:r>
                <a:rPr lang="en-US" sz="3345" dirty="0">
                  <a:solidFill>
                    <a:srgbClr val="FFFFFF"/>
                  </a:solidFill>
                  <a:latin typeface="VT323 Bold"/>
                </a:rPr>
                <a:t>Desktop App</a:t>
              </a:r>
            </a:p>
          </p:txBody>
        </p:sp>
      </p:grpSp>
      <p:sp>
        <p:nvSpPr>
          <p:cNvPr id="60" name="TextBox 60"/>
          <p:cNvSpPr txBox="1"/>
          <p:nvPr/>
        </p:nvSpPr>
        <p:spPr>
          <a:xfrm>
            <a:off x="5555789" y="3399268"/>
            <a:ext cx="1068825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lear Sans Regular"/>
              </a:rPr>
              <a:t>Sign In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9733250" y="3399268"/>
            <a:ext cx="1068825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lear Sans Regular"/>
              </a:rPr>
              <a:t>Log In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2738285" y="9186816"/>
            <a:ext cx="1612504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lear Sans Regular"/>
              </a:rPr>
              <a:t>Join Meeting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5673285" y="9204898"/>
            <a:ext cx="1647963" cy="46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9"/>
              </a:lnSpc>
            </a:pPr>
            <a:r>
              <a:rPr lang="en-US" sz="2000">
                <a:solidFill>
                  <a:srgbClr val="000000"/>
                </a:solidFill>
                <a:latin typeface="Clear Sans Regular"/>
              </a:rPr>
              <a:t>Record Presentation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311135" y="6435633"/>
            <a:ext cx="1612504" cy="46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9"/>
              </a:lnSpc>
            </a:pPr>
            <a:r>
              <a:rPr lang="en-US" sz="2000">
                <a:solidFill>
                  <a:srgbClr val="000000"/>
                </a:solidFill>
                <a:latin typeface="Clear Sans Regular"/>
              </a:rPr>
              <a:t>Add a new presentation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275676" y="9095406"/>
            <a:ext cx="1647963" cy="46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9"/>
              </a:lnSpc>
            </a:pPr>
            <a:r>
              <a:rPr lang="en-US" sz="2000">
                <a:solidFill>
                  <a:srgbClr val="000000"/>
                </a:solidFill>
                <a:latin typeface="Clear Sans Regular"/>
              </a:rPr>
              <a:t>Search for collaborators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2702827" y="6488943"/>
            <a:ext cx="1612504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lear Sans Regular"/>
              </a:rPr>
              <a:t>Create room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5637827" y="6576721"/>
            <a:ext cx="1647963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9"/>
              </a:lnSpc>
            </a:pPr>
            <a:r>
              <a:rPr lang="en-US" sz="2000">
                <a:solidFill>
                  <a:srgbClr val="000000"/>
                </a:solidFill>
                <a:latin typeface="Clear Sans Regular"/>
              </a:rPr>
              <a:t>Join room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5503766" y="6435633"/>
            <a:ext cx="1612504" cy="46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9"/>
              </a:lnSpc>
            </a:pPr>
            <a:r>
              <a:rPr lang="en-US" sz="2000">
                <a:solidFill>
                  <a:srgbClr val="000000"/>
                </a:solidFill>
                <a:latin typeface="Clear Sans Regular"/>
              </a:rPr>
              <a:t>Profile Information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9136949" y="6435633"/>
            <a:ext cx="1612504" cy="46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9"/>
              </a:lnSpc>
            </a:pPr>
            <a:r>
              <a:rPr lang="en-US" sz="2000">
                <a:solidFill>
                  <a:srgbClr val="000000"/>
                </a:solidFill>
                <a:latin typeface="Clear Sans Regular"/>
              </a:rPr>
              <a:t>Meeting Settings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9146458" y="7732935"/>
            <a:ext cx="1612504" cy="46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9"/>
              </a:lnSpc>
            </a:pPr>
            <a:r>
              <a:rPr lang="en-US" sz="2000">
                <a:solidFill>
                  <a:srgbClr val="000000"/>
                </a:solidFill>
                <a:latin typeface="Clear Sans Regular"/>
              </a:rPr>
              <a:t>Turn On/Off features</a:t>
            </a:r>
          </a:p>
        </p:txBody>
      </p:sp>
      <p:sp>
        <p:nvSpPr>
          <p:cNvPr id="71" name="AutoShape 71"/>
          <p:cNvSpPr/>
          <p:nvPr/>
        </p:nvSpPr>
        <p:spPr>
          <a:xfrm rot="5416655">
            <a:off x="6011995" y="4119709"/>
            <a:ext cx="434688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2" name="AutoShape 72"/>
          <p:cNvSpPr/>
          <p:nvPr/>
        </p:nvSpPr>
        <p:spPr>
          <a:xfrm rot="5416655">
            <a:off x="5983703" y="4119709"/>
            <a:ext cx="434688" cy="0"/>
          </a:xfrm>
          <a:prstGeom prst="line">
            <a:avLst/>
          </a:prstGeom>
          <a:ln w="47625" cap="flat">
            <a:solidFill>
              <a:srgbClr val="EBDCB2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3" name="AutoShape 73"/>
          <p:cNvSpPr/>
          <p:nvPr/>
        </p:nvSpPr>
        <p:spPr>
          <a:xfrm rot="5416655">
            <a:off x="10052693" y="4119709"/>
            <a:ext cx="434688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4" name="AutoShape 74"/>
          <p:cNvSpPr/>
          <p:nvPr/>
        </p:nvSpPr>
        <p:spPr>
          <a:xfrm rot="5416655">
            <a:off x="10024400" y="4119709"/>
            <a:ext cx="434688" cy="0"/>
          </a:xfrm>
          <a:prstGeom prst="line">
            <a:avLst/>
          </a:prstGeom>
          <a:ln w="47625" cap="flat">
            <a:solidFill>
              <a:srgbClr val="EBDCB2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5" name="AutoShape 75"/>
          <p:cNvSpPr/>
          <p:nvPr/>
        </p:nvSpPr>
        <p:spPr>
          <a:xfrm rot="5408015">
            <a:off x="1948669" y="4555762"/>
            <a:ext cx="389800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6" name="AutoShape 76"/>
          <p:cNvSpPr/>
          <p:nvPr/>
        </p:nvSpPr>
        <p:spPr>
          <a:xfrm rot="5408015">
            <a:off x="7901329" y="4555820"/>
            <a:ext cx="389800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7" name="AutoShape 77"/>
          <p:cNvSpPr/>
          <p:nvPr/>
        </p:nvSpPr>
        <p:spPr>
          <a:xfrm rot="1000">
            <a:off x="2126896" y="4386554"/>
            <a:ext cx="12915296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8" name="AutoShape 78"/>
          <p:cNvSpPr/>
          <p:nvPr/>
        </p:nvSpPr>
        <p:spPr>
          <a:xfrm rot="5391703">
            <a:off x="7884047" y="4567726"/>
            <a:ext cx="365987" cy="0"/>
          </a:xfrm>
          <a:prstGeom prst="line">
            <a:avLst/>
          </a:prstGeom>
          <a:ln w="47625" cap="flat">
            <a:solidFill>
              <a:srgbClr val="EBDCB2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9" name="AutoShape 79"/>
          <p:cNvSpPr/>
          <p:nvPr/>
        </p:nvSpPr>
        <p:spPr>
          <a:xfrm>
            <a:off x="2090126" y="4360862"/>
            <a:ext cx="12885106" cy="0"/>
          </a:xfrm>
          <a:prstGeom prst="line">
            <a:avLst/>
          </a:prstGeom>
          <a:ln w="47625" cap="flat">
            <a:solidFill>
              <a:srgbClr val="EBDCB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0" name="AutoShape 80"/>
          <p:cNvSpPr/>
          <p:nvPr/>
        </p:nvSpPr>
        <p:spPr>
          <a:xfrm rot="5391703">
            <a:off x="1931387" y="4567668"/>
            <a:ext cx="365987" cy="0"/>
          </a:xfrm>
          <a:prstGeom prst="line">
            <a:avLst/>
          </a:prstGeom>
          <a:ln w="47625" cap="flat">
            <a:solidFill>
              <a:srgbClr val="EBDCB2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1" name="AutoShape 81"/>
          <p:cNvSpPr/>
          <p:nvPr/>
        </p:nvSpPr>
        <p:spPr>
          <a:xfrm rot="5408015">
            <a:off x="14823025" y="4532005"/>
            <a:ext cx="389800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2" name="AutoShape 82"/>
          <p:cNvSpPr/>
          <p:nvPr/>
        </p:nvSpPr>
        <p:spPr>
          <a:xfrm rot="5378117">
            <a:off x="14793007" y="4531977"/>
            <a:ext cx="389862" cy="0"/>
          </a:xfrm>
          <a:prstGeom prst="line">
            <a:avLst/>
          </a:prstGeom>
          <a:ln w="47625" cap="flat">
            <a:solidFill>
              <a:srgbClr val="EBDCB2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3" name="AutoShape 83"/>
          <p:cNvSpPr/>
          <p:nvPr/>
        </p:nvSpPr>
        <p:spPr>
          <a:xfrm rot="5391984">
            <a:off x="10054344" y="6124844"/>
            <a:ext cx="3480235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4" name="AutoShape 84"/>
          <p:cNvSpPr/>
          <p:nvPr/>
        </p:nvSpPr>
        <p:spPr>
          <a:xfrm rot="5399622">
            <a:off x="9997295" y="6126932"/>
            <a:ext cx="3532179" cy="0"/>
          </a:xfrm>
          <a:prstGeom prst="line">
            <a:avLst/>
          </a:prstGeom>
          <a:ln w="47625" cap="flat">
            <a:solidFill>
              <a:srgbClr val="EBDCB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5" name="AutoShape 85"/>
          <p:cNvSpPr/>
          <p:nvPr/>
        </p:nvSpPr>
        <p:spPr>
          <a:xfrm rot="2634">
            <a:off x="11767465" y="7869900"/>
            <a:ext cx="1804518" cy="0"/>
          </a:xfrm>
          <a:prstGeom prst="line">
            <a:avLst/>
          </a:prstGeom>
          <a:ln w="47625" cap="flat">
            <a:solidFill>
              <a:srgbClr val="EBDCB2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6" name="AutoShape 86"/>
          <p:cNvSpPr/>
          <p:nvPr/>
        </p:nvSpPr>
        <p:spPr>
          <a:xfrm rot="5403429">
            <a:off x="2946805" y="6112929"/>
            <a:ext cx="3361103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7" name="AutoShape 87"/>
          <p:cNvSpPr/>
          <p:nvPr/>
        </p:nvSpPr>
        <p:spPr>
          <a:xfrm rot="5400377">
            <a:off x="2909140" y="6100984"/>
            <a:ext cx="3384987" cy="0"/>
          </a:xfrm>
          <a:prstGeom prst="line">
            <a:avLst/>
          </a:prstGeom>
          <a:ln w="47625" cap="flat">
            <a:solidFill>
              <a:srgbClr val="EBDCB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8" name="AutoShape 88"/>
          <p:cNvSpPr/>
          <p:nvPr/>
        </p:nvSpPr>
        <p:spPr>
          <a:xfrm rot="-10796393">
            <a:off x="3536616" y="7770156"/>
            <a:ext cx="1090741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9" name="AutoShape 89"/>
          <p:cNvSpPr/>
          <p:nvPr/>
        </p:nvSpPr>
        <p:spPr>
          <a:xfrm rot="-10798994">
            <a:off x="3536758" y="7741450"/>
            <a:ext cx="1090598" cy="0"/>
          </a:xfrm>
          <a:prstGeom prst="line">
            <a:avLst/>
          </a:prstGeom>
          <a:ln w="47625" cap="flat">
            <a:solidFill>
              <a:srgbClr val="EBDCB2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90" name="Picture 9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-5400000" flipH="1">
            <a:off x="1787582" y="8533646"/>
            <a:ext cx="558957" cy="153015"/>
          </a:xfrm>
          <a:prstGeom prst="rect">
            <a:avLst/>
          </a:prstGeom>
        </p:spPr>
      </p:pic>
      <p:pic>
        <p:nvPicPr>
          <p:cNvPr id="91" name="Picture 9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-5400000" flipH="1">
            <a:off x="9636483" y="7216375"/>
            <a:ext cx="558957" cy="1530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flipH="1">
            <a:off x="0" y="4991131"/>
            <a:ext cx="6746330" cy="5295869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4708188" y="-2204107"/>
            <a:ext cx="5657873" cy="5657850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8338" r="-23939" b="-3995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787871" y="933450"/>
            <a:ext cx="5247382" cy="887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DD2519"/>
                </a:solidFill>
                <a:latin typeface="Kalam Bold"/>
              </a:rPr>
              <a:t>Table of contents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87871" y="2340082"/>
            <a:ext cx="773712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b="1" dirty="0">
                <a:solidFill>
                  <a:srgbClr val="000000"/>
                </a:solidFill>
                <a:latin typeface="Kalam Bold"/>
              </a:rPr>
              <a:t>Chapter One</a:t>
            </a:r>
          </a:p>
          <a:p>
            <a:pPr>
              <a:lnSpc>
                <a:spcPts val="4200"/>
              </a:lnSpc>
            </a:pPr>
            <a:r>
              <a:rPr lang="en-US" sz="3399" dirty="0">
                <a:solidFill>
                  <a:srgbClr val="000000"/>
                </a:solidFill>
                <a:latin typeface="Kalam Bold"/>
              </a:rPr>
              <a:t>Problem definition</a:t>
            </a:r>
            <a:r>
              <a:rPr lang="en-US" sz="3399" dirty="0" smtClean="0">
                <a:solidFill>
                  <a:srgbClr val="000000"/>
                </a:solidFill>
                <a:latin typeface="Kalam Bold"/>
              </a:rPr>
              <a:t>..................................</a:t>
            </a:r>
            <a:r>
              <a:rPr lang="ro-MD" sz="3399" dirty="0" smtClean="0">
                <a:solidFill>
                  <a:srgbClr val="000000"/>
                </a:solidFill>
                <a:latin typeface="Kalam Bold"/>
              </a:rPr>
              <a:t>..</a:t>
            </a:r>
            <a:r>
              <a:rPr lang="en-US" sz="3399" dirty="0" smtClean="0">
                <a:solidFill>
                  <a:srgbClr val="000000"/>
                </a:solidFill>
                <a:latin typeface="Kalam Bold"/>
              </a:rPr>
              <a:t>.</a:t>
            </a:r>
            <a:r>
              <a:rPr lang="ro-MD" sz="3399" dirty="0" smtClean="0">
                <a:solidFill>
                  <a:srgbClr val="000000"/>
                </a:solidFill>
                <a:latin typeface="Kalam Bold"/>
              </a:rPr>
              <a:t>..</a:t>
            </a:r>
            <a:r>
              <a:rPr lang="en-US" sz="3399" dirty="0" smtClean="0">
                <a:solidFill>
                  <a:srgbClr val="000000"/>
                </a:solidFill>
                <a:latin typeface="Kalam Bold"/>
              </a:rPr>
              <a:t>3</a:t>
            </a:r>
            <a:endParaRPr lang="en-US" sz="3399" dirty="0">
              <a:solidFill>
                <a:srgbClr val="000000"/>
              </a:solidFill>
              <a:latin typeface="Kalam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87871" y="3633413"/>
            <a:ext cx="788952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Kalam Bold"/>
              </a:rPr>
              <a:t>Chapter Two</a:t>
            </a:r>
          </a:p>
          <a:p>
            <a:pPr>
              <a:lnSpc>
                <a:spcPts val="4200"/>
              </a:lnSpc>
            </a:pPr>
            <a:r>
              <a:rPr lang="en-US" sz="3399" dirty="0">
                <a:solidFill>
                  <a:srgbClr val="000000"/>
                </a:solidFill>
                <a:latin typeface="Kalam Bold"/>
              </a:rPr>
              <a:t>Idea and solution approach</a:t>
            </a:r>
            <a:r>
              <a:rPr lang="en-US" sz="3399" dirty="0" smtClean="0">
                <a:solidFill>
                  <a:srgbClr val="000000"/>
                </a:solidFill>
                <a:latin typeface="Kalam Bold"/>
              </a:rPr>
              <a:t>...........</a:t>
            </a:r>
            <a:r>
              <a:rPr lang="ro-MD" sz="3399" dirty="0" smtClean="0">
                <a:solidFill>
                  <a:srgbClr val="000000"/>
                </a:solidFill>
                <a:latin typeface="Kalam Bold"/>
              </a:rPr>
              <a:t>.</a:t>
            </a:r>
            <a:r>
              <a:rPr lang="en-US" sz="3399" dirty="0" smtClean="0">
                <a:solidFill>
                  <a:srgbClr val="000000"/>
                </a:solidFill>
                <a:latin typeface="Kalam Bold"/>
              </a:rPr>
              <a:t>..........</a:t>
            </a:r>
            <a:r>
              <a:rPr lang="en-US" sz="3399" dirty="0">
                <a:solidFill>
                  <a:srgbClr val="000000"/>
                </a:solidFill>
                <a:latin typeface="Kalam Bold"/>
              </a:rPr>
              <a:t>12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473270" y="5500508"/>
            <a:ext cx="682412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Kalam Bold"/>
              </a:rPr>
              <a:t>Chapter Four</a:t>
            </a:r>
          </a:p>
          <a:p>
            <a:pPr>
              <a:lnSpc>
                <a:spcPts val="4200"/>
              </a:lnSpc>
            </a:pPr>
            <a:r>
              <a:rPr lang="en-US" sz="3399" dirty="0">
                <a:solidFill>
                  <a:srgbClr val="000000"/>
                </a:solidFill>
                <a:latin typeface="Kalam Bold"/>
              </a:rPr>
              <a:t>The ultimate. Demo.......................20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73270" y="6873202"/>
            <a:ext cx="659552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Kalam Bold"/>
              </a:rPr>
              <a:t>Chapter Five</a:t>
            </a:r>
          </a:p>
          <a:p>
            <a:pPr>
              <a:lnSpc>
                <a:spcPts val="4200"/>
              </a:lnSpc>
            </a:pPr>
            <a:r>
              <a:rPr lang="en-US" sz="3399" dirty="0">
                <a:solidFill>
                  <a:srgbClr val="000000"/>
                </a:solidFill>
                <a:latin typeface="Kalam Bold"/>
              </a:rPr>
              <a:t>The team</a:t>
            </a:r>
            <a:r>
              <a:rPr lang="en-US" sz="3399" dirty="0" smtClean="0">
                <a:solidFill>
                  <a:srgbClr val="000000"/>
                </a:solidFill>
                <a:latin typeface="Kalam Bold"/>
              </a:rPr>
              <a:t>.........................................</a:t>
            </a:r>
            <a:r>
              <a:rPr lang="ro-MD" sz="3399" dirty="0" smtClean="0">
                <a:solidFill>
                  <a:srgbClr val="000000"/>
                </a:solidFill>
                <a:latin typeface="Kalam Bold"/>
              </a:rPr>
              <a:t>.</a:t>
            </a:r>
            <a:r>
              <a:rPr lang="en-US" sz="3399" dirty="0" smtClean="0">
                <a:solidFill>
                  <a:srgbClr val="000000"/>
                </a:solidFill>
                <a:latin typeface="Kalam Bold"/>
              </a:rPr>
              <a:t>21</a:t>
            </a:r>
            <a:endParaRPr lang="en-US" sz="3399" dirty="0">
              <a:solidFill>
                <a:srgbClr val="000000"/>
              </a:solidFill>
              <a:latin typeface="Kalam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87871" y="5086350"/>
            <a:ext cx="788952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Kalam Bold"/>
              </a:rPr>
              <a:t>Chapter Three</a:t>
            </a:r>
          </a:p>
          <a:p>
            <a:pPr>
              <a:lnSpc>
                <a:spcPts val="4200"/>
              </a:lnSpc>
            </a:pPr>
            <a:r>
              <a:rPr lang="en-US" sz="3399" dirty="0">
                <a:solidFill>
                  <a:srgbClr val="000000"/>
                </a:solidFill>
                <a:latin typeface="Kalam Bold"/>
              </a:rPr>
              <a:t>Technical solution description.................18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6447" r="466" b="717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337223">
            <a:off x="4807330" y="2022284"/>
            <a:ext cx="8673340" cy="624243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 rot="-381364">
            <a:off x="6260127" y="4455922"/>
            <a:ext cx="5520606" cy="206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</a:pPr>
            <a:r>
              <a:rPr lang="en-US" sz="12000">
                <a:solidFill>
                  <a:srgbClr val="3EB94D"/>
                </a:solidFill>
                <a:latin typeface="Kalam Bold"/>
              </a:rPr>
              <a:t>DEMO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549466" y="8806845"/>
            <a:ext cx="2904323" cy="81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FBF801"/>
                </a:solidFill>
                <a:latin typeface="Kalam Bold"/>
              </a:rPr>
              <a:t>Chapter 4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967" b="1252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-381364">
            <a:off x="5638431" y="4404732"/>
            <a:ext cx="7628554" cy="206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</a:pPr>
            <a:r>
              <a:rPr lang="en-US" sz="12000">
                <a:solidFill>
                  <a:srgbClr val="EBAD31"/>
                </a:solidFill>
                <a:latin typeface="Kalam Bold"/>
              </a:rPr>
              <a:t>THE TEAM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668768" y="8950325"/>
            <a:ext cx="2904323" cy="81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4EB7F9"/>
                </a:solidFill>
                <a:latin typeface="Kalam Bold"/>
              </a:rPr>
              <a:t>Chapter 5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28" t="2273" r="20676" b="2273"/>
          <a:stretch/>
        </p:blipFill>
        <p:spPr>
          <a:xfrm rot="5400000">
            <a:off x="3918861" y="-3870804"/>
            <a:ext cx="10450281" cy="1828800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10646"/>
          <a:stretch>
            <a:fillRect/>
          </a:stretch>
        </p:blipFill>
        <p:spPr>
          <a:xfrm>
            <a:off x="1774825" y="5941157"/>
            <a:ext cx="2585819" cy="307901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53443" t="10409" r="21491" b="44798"/>
          <a:stretch>
            <a:fillRect/>
          </a:stretch>
        </p:blipFill>
        <p:spPr>
          <a:xfrm>
            <a:off x="13535243" y="5941157"/>
            <a:ext cx="2585819" cy="307901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8865" r="6640"/>
          <a:stretch>
            <a:fillRect/>
          </a:stretch>
        </p:blipFill>
        <p:spPr>
          <a:xfrm>
            <a:off x="7851090" y="2064482"/>
            <a:ext cx="2585819" cy="307901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74825" y="654050"/>
            <a:ext cx="4726856" cy="13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DD2519"/>
                </a:solidFill>
                <a:latin typeface="Kalam Bold"/>
              </a:rPr>
              <a:t>The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66307" y="5206522"/>
            <a:ext cx="2602855" cy="493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Kalam Bold"/>
              </a:rPr>
              <a:t>Perebinos Daniel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668890" y="5206522"/>
            <a:ext cx="2950220" cy="493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Kalam Bold"/>
              </a:rPr>
              <a:t>Balamatiuc Eduard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10236" y="9026769"/>
            <a:ext cx="2114996" cy="493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Kalam Bold"/>
              </a:rPr>
              <a:t>Pulbere Vlada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13516" y="9026769"/>
            <a:ext cx="2623393" cy="493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Kalam Bold"/>
              </a:rPr>
              <a:t>Gherman Nicolae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926552" y="5206522"/>
            <a:ext cx="1803202" cy="493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Kalam Bold"/>
              </a:rPr>
              <a:t>Graur Elena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291004" y="9031810"/>
            <a:ext cx="1080412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Kalam Bold"/>
              </a:rPr>
              <a:t>Mentor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804587" y="9249819"/>
            <a:ext cx="2047131" cy="493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000000"/>
                </a:solidFill>
                <a:latin typeface="Kalam Bold"/>
              </a:rPr>
              <a:t>Moglan</a:t>
            </a:r>
            <a:r>
              <a:rPr lang="en-US" sz="2799" dirty="0">
                <a:solidFill>
                  <a:srgbClr val="000000"/>
                </a:solidFill>
                <a:latin typeface="Kalam Bold"/>
              </a:rPr>
              <a:t> Mihai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rcRect t="10695"/>
          <a:stretch>
            <a:fillRect/>
          </a:stretch>
        </p:blipFill>
        <p:spPr>
          <a:xfrm>
            <a:off x="13535243" y="2064482"/>
            <a:ext cx="2585819" cy="3079018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 rot="-1100910">
            <a:off x="14909614" y="1466807"/>
            <a:ext cx="2154109" cy="2440917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4138253" y="6623835"/>
            <a:ext cx="1710204" cy="2469609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 rot="-700138">
            <a:off x="834866" y="2870134"/>
            <a:ext cx="2029253" cy="2220796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rcRect l="5461" r="31552"/>
          <a:stretch>
            <a:fillRect/>
          </a:stretch>
        </p:blipFill>
        <p:spPr>
          <a:xfrm>
            <a:off x="1774825" y="2064482"/>
            <a:ext cx="2585819" cy="3079018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rcRect/>
          <a:stretch>
            <a:fillRect/>
          </a:stretch>
        </p:blipFill>
        <p:spPr>
          <a:xfrm>
            <a:off x="12485271" y="6888777"/>
            <a:ext cx="1049973" cy="2204667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rcRect/>
          <a:stretch>
            <a:fillRect/>
          </a:stretch>
        </p:blipFill>
        <p:spPr>
          <a:xfrm flipH="1">
            <a:off x="9940007" y="5975048"/>
            <a:ext cx="2108301" cy="2016063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rcRect l="10006" t="5171" r="10354"/>
          <a:stretch>
            <a:fillRect/>
          </a:stretch>
        </p:blipFill>
        <p:spPr>
          <a:xfrm>
            <a:off x="7851090" y="5941157"/>
            <a:ext cx="2585819" cy="3079018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0"/>
              </a:ext>
            </a:extLst>
          </a:blip>
          <a:srcRect/>
          <a:stretch>
            <a:fillRect/>
          </a:stretch>
        </p:blipFill>
        <p:spPr>
          <a:xfrm>
            <a:off x="10216360" y="2788098"/>
            <a:ext cx="1177528" cy="238486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0453" b="918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896119" y="3387039"/>
            <a:ext cx="5353011" cy="206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</a:pPr>
            <a:r>
              <a:rPr lang="en-US" sz="12000">
                <a:solidFill>
                  <a:srgbClr val="229BDF"/>
                </a:solidFill>
                <a:latin typeface="Kalam Bold"/>
              </a:rPr>
              <a:t>Q&amp;A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7" b="17"/>
          <a:stretch>
            <a:fillRect/>
          </a:stretch>
        </p:blipFill>
        <p:spPr>
          <a:xfrm rot="4423463">
            <a:off x="-12026442" y="-13514897"/>
            <a:ext cx="33613530" cy="2581169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1073883">
            <a:off x="1253950" y="4676609"/>
            <a:ext cx="6593185" cy="2510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FFBD59"/>
                </a:solidFill>
                <a:latin typeface="Kalam Bold"/>
              </a:rPr>
              <a:t>PROBLEM DEFINITION</a:t>
            </a:r>
          </a:p>
        </p:txBody>
      </p:sp>
      <p:sp>
        <p:nvSpPr>
          <p:cNvPr id="4" name="TextBox 4"/>
          <p:cNvSpPr txBox="1"/>
          <p:nvPr/>
        </p:nvSpPr>
        <p:spPr>
          <a:xfrm rot="1665325">
            <a:off x="1400570" y="927801"/>
            <a:ext cx="2804064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 dirty="0">
                <a:solidFill>
                  <a:srgbClr val="FFBD59"/>
                </a:solidFill>
                <a:latin typeface="Kalam Bold"/>
              </a:rPr>
              <a:t>Chapter 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13875" r="41" b="653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42102" y="6615240"/>
            <a:ext cx="3295039" cy="10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5A5042"/>
                </a:solidFill>
                <a:latin typeface="Kalam Bold"/>
              </a:rPr>
              <a:t>Interact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3875" r="41" b="653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42102" y="6615240"/>
            <a:ext cx="3295039" cy="10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5A5042"/>
                </a:solidFill>
                <a:latin typeface="Kalam Bold"/>
              </a:rPr>
              <a:t>Interact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644777" y="1939547"/>
            <a:ext cx="3295039" cy="10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5A5042"/>
                </a:solidFill>
                <a:latin typeface="Kalam Bold"/>
              </a:rPr>
              <a:t>Present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3875" r="41" b="653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5197789" y="5828922"/>
            <a:ext cx="1739289" cy="10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5A5042"/>
                </a:solidFill>
                <a:latin typeface="Kalam Bold"/>
              </a:rPr>
              <a:t>Edit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42102" y="6615240"/>
            <a:ext cx="3295039" cy="10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5A5042"/>
                </a:solidFill>
                <a:latin typeface="Kalam Bold"/>
              </a:rPr>
              <a:t>Interact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44777" y="1939547"/>
            <a:ext cx="3295039" cy="10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5A5042"/>
                </a:solidFill>
                <a:latin typeface="Kalam Bold"/>
              </a:rPr>
              <a:t>Present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3875" r="41" b="653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465998" y="2358293"/>
            <a:ext cx="5356003" cy="535600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 rot="-381364">
            <a:off x="6505565" y="3390430"/>
            <a:ext cx="4619496" cy="1230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3EB94D"/>
                </a:solidFill>
                <a:latin typeface="Kalam Bold"/>
              </a:rPr>
              <a:t>SOOO</a:t>
            </a:r>
          </a:p>
        </p:txBody>
      </p:sp>
      <p:sp>
        <p:nvSpPr>
          <p:cNvPr id="5" name="TextBox 5"/>
          <p:cNvSpPr txBox="1"/>
          <p:nvPr/>
        </p:nvSpPr>
        <p:spPr>
          <a:xfrm rot="-381364">
            <a:off x="6657125" y="3884422"/>
            <a:ext cx="5520606" cy="206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</a:pPr>
            <a:r>
              <a:rPr lang="en-US" sz="12000">
                <a:solidFill>
                  <a:srgbClr val="3EB94D"/>
                </a:solidFill>
                <a:latin typeface="Kalam Bold"/>
              </a:rPr>
              <a:t>HARD!!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197789" y="5828922"/>
            <a:ext cx="1739289" cy="10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5A5042"/>
                </a:solidFill>
                <a:latin typeface="Kalam Bold"/>
              </a:rPr>
              <a:t>Edit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42102" y="6615240"/>
            <a:ext cx="3295039" cy="10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5A5042"/>
                </a:solidFill>
                <a:latin typeface="Kalam Bold"/>
              </a:rPr>
              <a:t>Interact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44777" y="1939547"/>
            <a:ext cx="3295039" cy="109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5A5042"/>
                </a:solidFill>
                <a:latin typeface="Kalam Bold"/>
              </a:rPr>
              <a:t>Present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96" t="1496" r="1496" b="149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59246" y="2724257"/>
            <a:ext cx="2675914" cy="1670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Kalam Bold"/>
              </a:rPr>
              <a:t>Technical Issues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96" t="1496" r="1496" b="149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59246" y="2724257"/>
            <a:ext cx="2675914" cy="1670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Kalam Bold"/>
              </a:rPr>
              <a:t>Technical Issues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035160" y="7772507"/>
            <a:ext cx="4895504" cy="81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Kalam Bold"/>
              </a:rPr>
              <a:t>Misunderstanding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175</Words>
  <Application>Microsoft Office PowerPoint</Application>
  <PresentationFormat>Произвольный</PresentationFormat>
  <Paragraphs>89</Paragraphs>
  <Slides>23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9" baseType="lpstr">
      <vt:lpstr>Kalam Bold</vt:lpstr>
      <vt:lpstr>Clear Sans Regular</vt:lpstr>
      <vt:lpstr>Calibri</vt:lpstr>
      <vt:lpstr>VT323 Bold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Розовый и Коралловый Нарисованный от Руки Скульптура Изобразительное Искусство Презентация</dc:title>
  <cp:lastModifiedBy>Lena</cp:lastModifiedBy>
  <cp:revision>3</cp:revision>
  <dcterms:created xsi:type="dcterms:W3CDTF">2006-08-16T00:00:00Z</dcterms:created>
  <dcterms:modified xsi:type="dcterms:W3CDTF">2021-12-03T19:18:07Z</dcterms:modified>
  <dc:identifier>DAExUiBCwN8</dc:identifier>
</cp:coreProperties>
</file>